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9F84-38DB-4EB4-A8B5-B545F6C7D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3363C0-4D63-4C00-85FA-C36DF736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342B-0F6B-41A7-8B90-77D5A2A30741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3E780-9CF3-4702-BB84-9EF48567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E161D-7F84-4B21-81FB-E160ED22C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51CF-C70A-4E6D-8CA7-2317B163B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0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09CEB-BAEA-4607-A58F-C2AC6851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F3AC6-C5F3-48B7-B820-2B952BB8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096AC-4D10-498A-B539-566B10311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342B-0F6B-41A7-8B90-77D5A2A30741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072A-9DD8-443C-9536-D62622F03F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0FD04-7606-4BD5-9AD5-DCF11B8A4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51CF-C70A-4E6D-8CA7-2317B163B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9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CFA08C-A37F-4936-94D8-621FB0BBE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Impact of environmental triggers and seasonality on the epithelium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A3013F-4544-435C-9A22-6297D1DFB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1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FF84F-E4B7-42E4-853A-8601C5716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Environmental exposures trigger airway inflammation at </a:t>
            </a:r>
            <a:br>
              <a:rPr lang="en-GB"/>
            </a:br>
            <a:r>
              <a:rPr lang="en-GB"/>
              <a:t>the epithelium</a:t>
            </a:r>
            <a:r>
              <a:rPr lang="en-GB" baseline="30000"/>
              <a:t>1–4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427CA-7D5B-4028-ACA3-F87BDF252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0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FB4913-138A-4121-8E0F-DD57196CE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Asthma is driven by interactions between the environment, </a:t>
            </a:r>
            <a:br>
              <a:rPr lang="en-GB"/>
            </a:br>
            <a:r>
              <a:rPr lang="en-GB"/>
              <a:t>epithelium and immune system</a:t>
            </a:r>
            <a:r>
              <a:rPr lang="en-GB" baseline="30000"/>
              <a:t>1–6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423C76-C5A4-463D-9C9A-3426D2A103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62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A59D2B6-2894-49B9-82EF-8CBAC2A39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Revisiting asthma pathology – environment and epithelial barrier dysfunction beyond atopy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FD3680-5930-4E7E-B398-2551926D03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68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839BA-B3E6-4C11-AB14-E2E6EB96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inflammation and hyperresponsiveness are two key </a:t>
            </a:r>
            <a:br>
              <a:rPr lang="en-GB"/>
            </a:br>
            <a:r>
              <a:rPr lang="en-GB"/>
              <a:t>hallmarks of asthma</a:t>
            </a:r>
            <a:r>
              <a:rPr lang="en-GB" baseline="30000"/>
              <a:t>1–3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01DFF-58E1-48D8-89FB-6B8AB742B7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5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824AFD-3635-4995-B7DB-CB1D567C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Summary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937F93-31C4-47FB-AB2C-2F0C229493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3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0C1E48-3F7A-40A9-9A7F-C6E0B1246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Many thanks for your attention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A8139-0400-433A-95B4-5ECDB6D80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3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100603-5D5C-4D72-9721-9F04F5029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D7FEAD-0618-4341-BA1B-DF86D5DDE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0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14ED11-B29F-47BF-A3B3-5291D359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and environmental determinants – </a:t>
            </a:r>
            <a:br>
              <a:rPr lang="en-GB" sz="2600"/>
            </a:br>
            <a:r>
              <a:rPr lang="en-GB" sz="2600"/>
              <a:t>clinical observations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AED3C-1BC8-4E7D-A5EE-07DCCBF4E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10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09141A-0A28-409A-A1E2-ABD8426A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and environmental determinants – </a:t>
            </a:r>
            <a:br>
              <a:rPr lang="en-GB" sz="2600"/>
            </a:br>
            <a:r>
              <a:rPr lang="en-GB" sz="2600"/>
              <a:t>clinical observations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3336F8-9DFA-4D88-8E31-B02D53B8EE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86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EEC344-C68C-4E09-BAC7-B44B22E2E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and environmental determinants – </a:t>
            </a:r>
            <a:br>
              <a:rPr lang="en-GB" sz="2600"/>
            </a:br>
            <a:r>
              <a:rPr lang="en-GB" sz="2600"/>
              <a:t>patients’ perspectives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A8D42-7E9D-45CF-A5E0-5E4A4F0098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4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45FBE-F61D-4297-8E46-AC9BE3D38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exacerbations – characterised by inflammation, </a:t>
            </a:r>
            <a:br>
              <a:rPr lang="en-GB" sz="2600"/>
            </a:br>
            <a:r>
              <a:rPr lang="en-GB" sz="2600"/>
              <a:t>bronchospasm and mucus hypersecretion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D2A7C-AFC3-4A94-B494-8294B93214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6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C367B-1436-49CA-A12D-7B642E3E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Asthma exacerbations and environment – is it only a matter of allergic inflammation?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08897-3C2F-4B99-8BDF-0FBAFC8F6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14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9ACFC-C935-4F07-B305-F3B0EA8F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Epithelial barrier dysfunction – the basis of </a:t>
            </a:r>
            <a:br>
              <a:rPr lang="en-GB" sz="2600"/>
            </a:br>
            <a:r>
              <a:rPr lang="en-GB" sz="2600"/>
              <a:t>epithelium-mediated environmental hyperreactivity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75918-E8CF-4F2E-8877-EE8059D8A3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48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10514E-CC8F-4DFB-9713-EEBEED54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/>
              <a:t>Epithelial barrier dysfunction</a:t>
            </a:r>
            <a:r>
              <a:rPr lang="en-GB"/>
              <a:t> – </a:t>
            </a:r>
            <a:r>
              <a:rPr lang="en-GB" sz="2600"/>
              <a:t>the basis of </a:t>
            </a:r>
            <a:br>
              <a:rPr lang="en-GB" sz="2600"/>
            </a:br>
            <a:r>
              <a:rPr lang="en-GB" sz="2600"/>
              <a:t>epithelium-mediated environmental hyperreactivity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30278F-AC4C-4F7E-A20D-079A6A8F7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5" ma:contentTypeDescription="Create a new document." ma:contentTypeScope="" ma:versionID="e2451b5ad61c1d07287ff1cc5520034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bf131f68ac8b93c471d4df9c257084b2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045FCC25-D0A1-4F7D-BA1E-CB4B2517BED6}"/>
</file>

<file path=customXml/itemProps2.xml><?xml version="1.0" encoding="utf-8"?>
<ds:datastoreItem xmlns:ds="http://schemas.openxmlformats.org/officeDocument/2006/customXml" ds:itemID="{CC3938B1-B8B8-4E95-A3FD-7BE9363CD6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4B1B1E-B551-42E6-93C2-057963219134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8ce686f-ec55-47ba-93ac-4e1affdd0871"/>
    <ds:schemaRef ds:uri="http://schemas.openxmlformats.org/package/2006/metadata/core-properties"/>
    <ds:schemaRef ds:uri="f0fe46a7-c1fe-44cb-b57a-c90be0d90d64"/>
    <ds:schemaRef ds:uri="http://purl.org/dc/terms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7A93E32-08FB-4F12-BEDB-417DBDEA16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Widescreen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Impact of environmental triggers and seasonality on the epithelium</vt:lpstr>
      <vt:lpstr>Conflicts of interest disclosure</vt:lpstr>
      <vt:lpstr>Asthma and environmental determinants –  clinical observations</vt:lpstr>
      <vt:lpstr>Asthma and environmental determinants –  clinical observations</vt:lpstr>
      <vt:lpstr>Asthma and environmental determinants –  patients’ perspectives</vt:lpstr>
      <vt:lpstr>Asthma exacerbations – characterised by inflammation,  bronchospasm and mucus hypersecretion</vt:lpstr>
      <vt:lpstr>Asthma exacerbations and environment – is it only a matter of allergic inflammation?</vt:lpstr>
      <vt:lpstr>Epithelial barrier dysfunction – the basis of  epithelium-mediated environmental hyperreactivity</vt:lpstr>
      <vt:lpstr>Epithelial barrier dysfunction – the basis of  epithelium-mediated environmental hyperreactivity</vt:lpstr>
      <vt:lpstr>Environmental exposures trigger airway inflammation at  the epithelium1–4</vt:lpstr>
      <vt:lpstr>Asthma is driven by interactions between the environment,  epithelium and immune system1–6</vt:lpstr>
      <vt:lpstr>Revisiting asthma pathology – environment and epithelial barrier dysfunction beyond atopy</vt:lpstr>
      <vt:lpstr>Airway inflammation and hyperresponsiveness are two key  hallmarks of asthma1–3</vt:lpstr>
      <vt:lpstr>Summary</vt:lpstr>
      <vt:lpstr>Many 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environmental triggers and seasonality on the epithelium</dc:title>
  <dc:creator>Frances Singer</dc:creator>
  <cp:lastModifiedBy>Frances Singer</cp:lastModifiedBy>
  <cp:revision>1</cp:revision>
  <dcterms:created xsi:type="dcterms:W3CDTF">2022-10-26T08:59:51Z</dcterms:created>
  <dcterms:modified xsi:type="dcterms:W3CDTF">2022-10-26T08:59:52Z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